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40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34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471172" y="3351210"/>
            <a:ext cx="1567813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el-GR"/>
              <a:t>υποβολής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094813" y="3650125"/>
            <a:ext cx="2461206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el-GR"/>
              <a:t>υποψηφιοτήτων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l-GR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Ευρωπαϊκή Ένωση </a:t>
            </a:r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22569" y="805515"/>
            <a:ext cx="7921432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el-GR"/>
              <a:t>Αν ψάχνετε παρέα για το ταξίδι σας, αρχίστε από εδώ</a:t>
            </a:r>
            <a:endParaRPr lang="fr-FR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grpSp>
        <p:nvGrpSpPr>
          <p:cNvPr id="20" name="Groupe 19">
            <a:extLst>
              <a:ext uri="{FF2B5EF4-FFF2-40B4-BE49-F238E27FC236}">
                <a16:creationId xmlns:a16="http://schemas.microsoft.com/office/drawing/2014/main" id="{32C296FC-37FC-7AD7-0797-BB93892FD1DA}"/>
              </a:ext>
            </a:extLst>
          </p:cNvPr>
          <p:cNvGrpSpPr/>
          <p:nvPr userDrawn="1"/>
        </p:nvGrpSpPr>
        <p:grpSpPr>
          <a:xfrm>
            <a:off x="6618150" y="192254"/>
            <a:ext cx="2305845" cy="243098"/>
            <a:chOff x="4777848" y="192254"/>
            <a:chExt cx="2305845" cy="243098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4F76B41C-C73B-7400-A387-BB73491DA6E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/>
            <a:srcRect l="70721"/>
            <a:stretch/>
          </p:blipFill>
          <p:spPr>
            <a:xfrm>
              <a:off x="6696674" y="192254"/>
              <a:ext cx="387019" cy="243098"/>
            </a:xfrm>
            <a:prstGeom prst="rect">
              <a:avLst/>
            </a:prstGeom>
          </p:spPr>
        </p:pic>
        <p:sp>
          <p:nvSpPr>
            <p:cNvPr id="22" name="Espace réservé du texte 2">
              <a:extLst>
                <a:ext uri="{FF2B5EF4-FFF2-40B4-BE49-F238E27FC236}">
                  <a16:creationId xmlns:a16="http://schemas.microsoft.com/office/drawing/2014/main" id="{C4996B73-91E1-20B2-947D-BEC6C8D2AEF8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4777848" y="282455"/>
              <a:ext cx="1895157" cy="135549"/>
            </a:xfrm>
            <a:prstGeom prst="rect">
              <a:avLst/>
            </a:prstGeom>
          </p:spPr>
          <p:txBody>
            <a:bodyPr lIns="0" tIns="0" rIns="0" bIns="0"/>
            <a:lstStyle>
              <a:lvl1pPr marL="0" indent="0" algn="ctr" defTabSz="342900" rtl="0" eaLnBrk="1" latinLnBrk="0" hangingPunct="1">
                <a:lnSpc>
                  <a:spcPct val="8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750" b="1" i="0" kern="1200" baseline="0">
                  <a:solidFill>
                    <a:schemeClr val="bg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1pPr>
              <a:lvl2pPr marL="171450" indent="0" algn="ctr" defTabSz="342900" rtl="0" eaLnBrk="1" latinLnBrk="0" hangingPunct="1">
                <a:lnSpc>
                  <a:spcPct val="90000"/>
                </a:lnSpc>
                <a:spcBef>
                  <a:spcPts val="188"/>
                </a:spcBef>
                <a:buFont typeface="Arial" panose="020B0604020202020204" pitchFamily="34" charset="0"/>
                <a:buNone/>
                <a:defRPr sz="800" b="1" i="0" kern="1200" baseline="0">
                  <a:solidFill>
                    <a:schemeClr val="bg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2pPr>
              <a:lvl3pPr marL="342900" indent="0" algn="ctr" defTabSz="342900" rtl="0" eaLnBrk="1" latinLnBrk="0" hangingPunct="1">
                <a:lnSpc>
                  <a:spcPct val="90000"/>
                </a:lnSpc>
                <a:spcBef>
                  <a:spcPts val="188"/>
                </a:spcBef>
                <a:buFont typeface="Arial" panose="020B0604020202020204" pitchFamily="34" charset="0"/>
                <a:buNone/>
                <a:defRPr sz="800" b="1" i="0" kern="1200" baseline="0">
                  <a:solidFill>
                    <a:schemeClr val="bg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3pPr>
              <a:lvl4pPr marL="514350" indent="0" algn="ctr" defTabSz="342900" rtl="0" eaLnBrk="1" latinLnBrk="0" hangingPunct="1">
                <a:lnSpc>
                  <a:spcPct val="90000"/>
                </a:lnSpc>
                <a:spcBef>
                  <a:spcPts val="188"/>
                </a:spcBef>
                <a:buFont typeface="Arial" panose="020B0604020202020204" pitchFamily="34" charset="0"/>
                <a:buNone/>
                <a:defRPr sz="800" b="1" i="0" kern="1200" baseline="0">
                  <a:solidFill>
                    <a:schemeClr val="bg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4pPr>
              <a:lvl5pPr marL="685800" indent="0" algn="ctr" defTabSz="342900" rtl="0" eaLnBrk="1" latinLnBrk="0" hangingPunct="1">
                <a:lnSpc>
                  <a:spcPct val="90000"/>
                </a:lnSpc>
                <a:spcBef>
                  <a:spcPts val="188"/>
                </a:spcBef>
                <a:buFont typeface="Arial" panose="020B0604020202020204" pitchFamily="34" charset="0"/>
                <a:buNone/>
                <a:defRPr sz="800" b="1" i="0" kern="1200" baseline="0">
                  <a:solidFill>
                    <a:schemeClr val="bg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5pPr>
              <a:lvl6pPr marL="942975" indent="-85725" algn="l" defTabSz="342900" rtl="0" eaLnBrk="1" latinLnBrk="0" hangingPunct="1">
                <a:lnSpc>
                  <a:spcPct val="90000"/>
                </a:lnSpc>
                <a:spcBef>
                  <a:spcPts val="188"/>
                </a:spcBef>
                <a:buFont typeface="Arial" panose="020B0604020202020204" pitchFamily="34" charset="0"/>
                <a:buChar char="•"/>
                <a:defRPr sz="6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114425" indent="-85725" algn="l" defTabSz="342900" rtl="0" eaLnBrk="1" latinLnBrk="0" hangingPunct="1">
                <a:lnSpc>
                  <a:spcPct val="90000"/>
                </a:lnSpc>
                <a:spcBef>
                  <a:spcPts val="188"/>
                </a:spcBef>
                <a:buFont typeface="Arial" panose="020B0604020202020204" pitchFamily="34" charset="0"/>
                <a:buChar char="•"/>
                <a:defRPr sz="6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285875" indent="-85725" algn="l" defTabSz="342900" rtl="0" eaLnBrk="1" latinLnBrk="0" hangingPunct="1">
                <a:lnSpc>
                  <a:spcPct val="90000"/>
                </a:lnSpc>
                <a:spcBef>
                  <a:spcPts val="188"/>
                </a:spcBef>
                <a:buFont typeface="Arial" panose="020B0604020202020204" pitchFamily="34" charset="0"/>
                <a:buChar char="•"/>
                <a:defRPr sz="6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457325" indent="-85725" algn="l" defTabSz="342900" rtl="0" eaLnBrk="1" latinLnBrk="0" hangingPunct="1">
                <a:lnSpc>
                  <a:spcPct val="90000"/>
                </a:lnSpc>
                <a:spcBef>
                  <a:spcPts val="188"/>
                </a:spcBef>
                <a:buFont typeface="Arial" panose="020B0604020202020204" pitchFamily="34" charset="0"/>
                <a:buChar char="•"/>
                <a:defRPr sz="67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l-GR" sz="800" b="1" i="0" kern="800" spc="50" baseline="0">
                  <a:latin typeface="Arial" panose="020B0604020202020204" pitchFamily="34" charset="0"/>
                  <a:ea typeface="Roboto Lt" pitchFamily="2" charset="0"/>
                  <a:cs typeface="Arial" panose="020B0604020202020204" pitchFamily="34" charset="0"/>
                </a:rPr>
                <a:t>ΕΥΡΩΠΑΪΚΗ ΕΝΩΣΗ</a:t>
              </a:r>
              <a:endParaRPr lang="fr-FR" sz="800" b="1" i="0" kern="800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endParaRPr>
            </a:p>
          </p:txBody>
        </p:sp>
      </p:grpSp>
      <p:pic>
        <p:nvPicPr>
          <p:cNvPr id="26" name="Image 25">
            <a:extLst>
              <a:ext uri="{FF2B5EF4-FFF2-40B4-BE49-F238E27FC236}">
                <a16:creationId xmlns:a16="http://schemas.microsoft.com/office/drawing/2014/main" id="{8B50DF69-9824-1127-B72D-A7CBFE835C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003" r="940"/>
          <a:stretch/>
        </p:blipFill>
        <p:spPr>
          <a:xfrm>
            <a:off x="168874" y="3967403"/>
            <a:ext cx="1130631" cy="1004951"/>
          </a:xfrm>
          <a:prstGeom prst="rect">
            <a:avLst/>
          </a:prstGeom>
        </p:spPr>
      </p:pic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892DBF1E-5322-1943-C243-1C058A7BE66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608417" y="3046280"/>
            <a:ext cx="1176675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el-GR"/>
              <a:t>Έναρξη</a:t>
            </a:r>
            <a:endParaRPr lang="en-GB"/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A4E9676-0DF1-DEE6-6A37-42A6A7A50A5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 rot="20832864">
            <a:off x="6731416" y="3939404"/>
            <a:ext cx="1319499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el-GR"/>
              <a:t>στις </a:t>
            </a:r>
            <a:r>
              <a:rPr lang="fr-FR"/>
              <a:t>2</a:t>
            </a:r>
            <a:r>
              <a:rPr lang="el-GR"/>
              <a:t>/04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9F4CC33-E9E6-0FFB-B8D8-9FB5542E85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 rot="20832864">
            <a:off x="6365148" y="3342438"/>
            <a:ext cx="1690365" cy="29247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388A5DD-C651-9A1F-FDDB-37AFF40EC7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832864">
            <a:off x="5954874" y="3655820"/>
            <a:ext cx="2690899" cy="283126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0BB3AE6-B5B9-314A-6B33-4751DD3B6CC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B7C4CE9-C5BF-3256-6029-2E9FD9207F1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8495FFF-79C6-82E8-A554-5CC346889B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 rot="20832864">
            <a:off x="6621774" y="3937067"/>
            <a:ext cx="1559381" cy="292470"/>
          </a:xfrm>
        </p:spPr>
        <p:txBody>
          <a:bodyPr/>
          <a:lstStyle/>
          <a:p>
            <a:r>
              <a:rPr lang="en-BE" dirty="0"/>
              <a:t>ΣΤΙΣ 30/10 </a:t>
            </a:r>
            <a:endParaRPr lang="fr-FR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178D8E-CB9D-3979-F388-8FFB02400E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6920" y="4104341"/>
            <a:ext cx="880354" cy="88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33FFAE3-A714-477C-B1F5-DD42C371B0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11707</TotalTime>
  <Words>2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117</cp:revision>
  <dcterms:created xsi:type="dcterms:W3CDTF">2021-04-28T16:14:15Z</dcterms:created>
  <dcterms:modified xsi:type="dcterms:W3CDTF">2025-09-02T13:56:43Z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2025-09-02T13:56:42Z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3ff757fb-7415-49a5-ae1e-5b7376cd0a79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